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white card&#10;&#10;AI-generated content may be incorrect.">
            <a:extLst>
              <a:ext uri="{FF2B5EF4-FFF2-40B4-BE49-F238E27FC236}">
                <a16:creationId xmlns:a16="http://schemas.microsoft.com/office/drawing/2014/main" id="{99391767-5AF8-2DB4-60C4-C0D485E2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-up of a white card&#10;&#10;AI-generated content may be incorrect.">
            <a:extLst>
              <a:ext uri="{FF2B5EF4-FFF2-40B4-BE49-F238E27FC236}">
                <a16:creationId xmlns:a16="http://schemas.microsoft.com/office/drawing/2014/main" id="{19FE1117-A9A6-8C64-7A01-97EE7D82D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white card&#10;&#10;AI-generated content may be incorrect.">
            <a:extLst>
              <a:ext uri="{FF2B5EF4-FFF2-40B4-BE49-F238E27FC236}">
                <a16:creationId xmlns:a16="http://schemas.microsoft.com/office/drawing/2014/main" id="{3B88B2AD-6DAD-61A4-5208-15AD7BD4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white card&#10;&#10;AI-generated content may be incorrect.">
            <a:extLst>
              <a:ext uri="{FF2B5EF4-FFF2-40B4-BE49-F238E27FC236}">
                <a16:creationId xmlns:a16="http://schemas.microsoft.com/office/drawing/2014/main" id="{53413094-9280-9D2D-0254-1B5BC57B6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81</cp:revision>
  <dcterms:created xsi:type="dcterms:W3CDTF">2017-10-04T18:30:35Z</dcterms:created>
  <dcterms:modified xsi:type="dcterms:W3CDTF">2025-10-16T18:39:55Z</dcterms:modified>
</cp:coreProperties>
</file>